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78B4"/>
    <a:srgbClr val="005EB8"/>
    <a:srgbClr val="08B48B"/>
    <a:srgbClr val="7D97CB"/>
    <a:srgbClr val="476BB3"/>
    <a:srgbClr val="004F9E"/>
    <a:srgbClr val="07A17C"/>
    <a:srgbClr val="08C497"/>
    <a:srgbClr val="00CC99"/>
    <a:srgbClr val="81C5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2020" y="36"/>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0944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64353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0728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21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5007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6322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A89E9-2F50-40A8-9F12-ABD8DF311BBB}"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8886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A89E9-2F50-40A8-9F12-ABD8DF311BBB}"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5067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A89E9-2F50-40A8-9F12-ABD8DF311BBB}"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76340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37154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92239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0A89E9-2F50-40A8-9F12-ABD8DF311BBB}" type="datetimeFigureOut">
              <a:rPr lang="en-GB" smtClean="0"/>
              <a:t>30/09/2025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2C88AC-D93D-44EB-87AD-CFE01D63AD74}" type="slidenum">
              <a:rPr lang="en-GB" smtClean="0"/>
              <a:t>‹#›</a:t>
            </a:fld>
            <a:endParaRPr lang="en-GB"/>
          </a:p>
        </p:txBody>
      </p:sp>
    </p:spTree>
    <p:extLst>
      <p:ext uri="{BB962C8B-B14F-4D97-AF65-F5344CB8AC3E}">
        <p14:creationId xmlns:p14="http://schemas.microsoft.com/office/powerpoint/2010/main" val="2203338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4FCC0C64-F31E-4EF7-81CA-9F36C8E05D24}"/>
              </a:ext>
            </a:extLst>
          </p:cNvPr>
          <p:cNvSpPr txBox="1"/>
          <p:nvPr/>
        </p:nvSpPr>
        <p:spPr>
          <a:xfrm>
            <a:off x="183870" y="1090465"/>
            <a:ext cx="6503801" cy="2065764"/>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defTabSz="457200" rtl="0" eaLnBrk="1" fontAlgn="auto" latinLnBrk="0" hangingPunct="1">
              <a:lnSpc>
                <a:spcPts val="6000"/>
              </a:lnSpc>
              <a:spcBef>
                <a:spcPts val="0"/>
              </a:spcBef>
              <a:spcAft>
                <a:spcPts val="800"/>
              </a:spcAft>
              <a:buClrTx/>
              <a:buSzTx/>
              <a:buFontTx/>
              <a:buNone/>
              <a:tabLst/>
              <a:defRPr/>
            </a:pPr>
            <a:r>
              <a:rPr lang="pa-IN" sz="5400" b="1" spc="-60" dirty="0">
                <a:solidFill>
                  <a:srgbClr val="004F9E"/>
                </a:solidFill>
                <a:latin typeface="Helvetica" panose="020B0604020202020204" pitchFamily="34" charset="0"/>
                <a:cs typeface="Segoe UI" panose="020B0502040204020203" pitchFamily="34" charset="0"/>
              </a:rPr>
              <a:t>ਇਸ ਹਸਪਤਾਲ ਦਾ ਤੁਹਾਡਾ ਅਨੁਭਵ ਕਿਵੇਂ ਰਿਹਾ?</a:t>
            </a:r>
          </a:p>
        </p:txBody>
      </p:sp>
      <p:sp>
        <p:nvSpPr>
          <p:cNvPr id="8" name="Text Box 9">
            <a:extLst>
              <a:ext uri="{FF2B5EF4-FFF2-40B4-BE49-F238E27FC236}">
                <a16:creationId xmlns:a16="http://schemas.microsoft.com/office/drawing/2014/main" id="{A504A685-3EC5-4DF1-8A70-AB9DDDF8F109}"/>
              </a:ext>
            </a:extLst>
          </p:cNvPr>
          <p:cNvSpPr txBox="1"/>
          <p:nvPr/>
        </p:nvSpPr>
        <p:spPr>
          <a:xfrm>
            <a:off x="183870" y="3433222"/>
            <a:ext cx="5206951" cy="83121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pa-IN" sz="2000" b="1" i="0" u="none" strike="noStrike" kern="1200" cap="none" spc="0" normalizeH="0" baseline="0" dirty="0">
                <a:ln>
                  <a:noFill/>
                </a:ln>
                <a:solidFill>
                  <a:srgbClr val="005EB8"/>
                </a:solidFill>
                <a:effectLst/>
                <a:uLnTx/>
                <a:uFillTx/>
                <a:latin typeface="Helvetica" panose="020B0604020202020204" pitchFamily="34" charset="0"/>
                <a:ea typeface="Arial" panose="020B0604020202020204" pitchFamily="34" charset="0"/>
                <a:cs typeface="Helvetica" panose="020B0604020202020204" pitchFamily="34" charset="0"/>
              </a:rPr>
              <a:t>ਐਨਐਚਐਸ ਬਾਲਗ ਦਾਖ਼ਲ ਮਰੀਜ਼ ਸਰਵੇਖਣ 2025</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pa-IN" sz="2000" b="1" i="0" u="none" strike="noStrike" kern="1200" cap="none" spc="0" normalizeH="0" baseline="0" dirty="0">
                <a:ln>
                  <a:noFill/>
                </a:ln>
                <a:solidFill>
                  <a:prstClr val="white"/>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10" name="Text Box 10">
            <a:extLst>
              <a:ext uri="{FF2B5EF4-FFF2-40B4-BE49-F238E27FC236}">
                <a16:creationId xmlns:a16="http://schemas.microsoft.com/office/drawing/2014/main" id="{D5CC4655-3EC7-439C-BC56-47F7B5340CA6}"/>
              </a:ext>
            </a:extLst>
          </p:cNvPr>
          <p:cNvSpPr txBox="1"/>
          <p:nvPr/>
        </p:nvSpPr>
        <p:spPr>
          <a:xfrm>
            <a:off x="190127" y="3965221"/>
            <a:ext cx="6227098" cy="155752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144145" lvl="0" indent="0" defTabSz="457200" rtl="0" eaLnBrk="1" fontAlgn="auto" latinLnBrk="0" hangingPunct="1">
              <a:spcAft>
                <a:spcPts val="1200"/>
              </a:spcAft>
              <a:buClrTx/>
              <a:buSzTx/>
              <a:buFontTx/>
              <a:buNone/>
              <a:tabLst/>
              <a:defRPr/>
            </a:pPr>
            <a:r>
              <a:rPr kumimoji="0" lang="pa-IN"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ਹਸਪਤਾਲ ਇਹ ਜਾਣਨ ਲਈ ਇੱਕ ਸਰਵੇਖਣ ਕਰ ਰਿਹਾ ਹੈ ਕਿ ਮਰੀਜ਼ਾਂ ਨੇ</a:t>
            </a:r>
            <a:r>
              <a:rPr lang="pa-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ਆਪਣੇ ਰਾਤ ਭਰ ਦੇ ਠਹਿਰਨ ਦੌਰਾਨ</a:t>
            </a:r>
            <a:r>
              <a:rPr kumimoji="0" lang="pa-IN"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ਆਪਣੀ ਦੇਖਭਾਲ ਬਾਰੇ ਕੀ ਸੋਚਿਆ।</a:t>
            </a:r>
          </a:p>
          <a:p>
            <a:pPr marL="0" marR="144145" lvl="0" indent="0" defTabSz="457200" rtl="0" eaLnBrk="1" fontAlgn="auto" latinLnBrk="0" hangingPunct="1">
              <a:spcAft>
                <a:spcPts val="1200"/>
              </a:spcAft>
              <a:buClrTx/>
              <a:buSzTx/>
              <a:buFontTx/>
              <a:buNone/>
              <a:tabLst/>
              <a:defRPr/>
            </a:pPr>
            <a:r>
              <a:rPr lang="pa-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ਇਹ </a:t>
            </a:r>
            <a:r>
              <a:rPr lang="pa-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ਹਸਪਤਾਲ ਵਿੱਚ ਰਹਿੰਦਿਆਂ ਮਰੀਜ਼ਾਂ ਦੇ ਤਜ਼ਰਬਿਆਂ ਨੂੰ ਬਿਹਤਰ ਬਣਾਉਣ ਲਈ ਇੱਕ ਰਾਸ਼ਟਰੀ ਪ੍ਰੋਗਰਾਮ ਦਾ ਹਿੱਸਾ ਹੈ।</a:t>
            </a:r>
            <a:r>
              <a:rPr lang="pa-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ਸਰਵੇਖਣ ਵਿੱਚ ਹਿੱਸਾ ਲੈਣਾ </a:t>
            </a:r>
            <a:r>
              <a:rPr lang="pa-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ਸਵੈਇੱਛਤ </a:t>
            </a:r>
            <a:r>
              <a:rPr lang="pa-IN" sz="1600" dirty="0">
                <a:solidFill>
                  <a:srgbClr val="005EB8"/>
                </a:solidFill>
                <a:latin typeface="Helvetica" panose="020B0604020202020204" pitchFamily="34" charset="0"/>
                <a:ea typeface="Arial" panose="020B0604020202020204" pitchFamily="34" charset="0"/>
                <a:cs typeface="Helvetica" panose="020B0604020202020204" pitchFamily="34" charset="0"/>
              </a:rPr>
              <a:t> </a:t>
            </a:r>
            <a:r>
              <a:rPr lang="pa-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ਹੈ ਅਤੇ ਸਾਰੇ ਜਵਾਬ </a:t>
            </a:r>
            <a:r>
              <a:rPr lang="pa-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ਗੁਪਤ ਹਨ।</a:t>
            </a: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pa-IN"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4" name="Rectangle 3">
            <a:extLst>
              <a:ext uri="{FF2B5EF4-FFF2-40B4-BE49-F238E27FC236}">
                <a16:creationId xmlns:a16="http://schemas.microsoft.com/office/drawing/2014/main" id="{8E0BEA8F-58A8-41D0-B3D1-CDA2F44BC927}"/>
              </a:ext>
            </a:extLst>
          </p:cNvPr>
          <p:cNvSpPr/>
          <p:nvPr/>
        </p:nvSpPr>
        <p:spPr>
          <a:xfrm>
            <a:off x="0" y="7162681"/>
            <a:ext cx="6858000" cy="27433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9B6670A-168E-461C-AFBC-AB5EE50503EE}"/>
              </a:ext>
            </a:extLst>
          </p:cNvPr>
          <p:cNvSpPr/>
          <p:nvPr/>
        </p:nvSpPr>
        <p:spPr>
          <a:xfrm>
            <a:off x="146070" y="6310282"/>
            <a:ext cx="6315213" cy="323165"/>
          </a:xfrm>
          <a:prstGeom prst="rect">
            <a:avLst/>
          </a:prstGeom>
        </p:spPr>
        <p:txBody>
          <a:bodyPr wrap="square">
            <a:spAutoFit/>
          </a:bodyPr>
          <a:lstStyle/>
          <a:p>
            <a:pPr marL="0" marR="144145" lvl="0" indent="0" defTabSz="457200" rtl="0" eaLnBrk="1" fontAlgn="auto" latinLnBrk="0" hangingPunct="1">
              <a:spcBef>
                <a:spcPts val="0"/>
              </a:spcBef>
              <a:spcAft>
                <a:spcPts val="800"/>
              </a:spcAft>
              <a:buClrTx/>
              <a:buSzTx/>
              <a:buFontTx/>
              <a:buNone/>
              <a:tabLst/>
              <a:defRPr/>
            </a:pPr>
            <a:endParaRPr lang="en-GB" sz="1500" dirty="0">
              <a:solidFill>
                <a:prstClr val="black">
                  <a:lumMod val="85000"/>
                  <a:lumOff val="15000"/>
                </a:prstClr>
              </a:solidFill>
              <a:latin typeface="Helvetica" panose="020B0604020202020204" pitchFamily="34" charset="0"/>
              <a:cs typeface="Helvetica" panose="020B0604020202020204" pitchFamily="34" charset="0"/>
            </a:endParaRPr>
          </a:p>
        </p:txBody>
      </p:sp>
      <p:pic>
        <p:nvPicPr>
          <p:cNvPr id="14" name="Picture 13">
            <a:extLst>
              <a:ext uri="{FF2B5EF4-FFF2-40B4-BE49-F238E27FC236}">
                <a16:creationId xmlns:a16="http://schemas.microsoft.com/office/drawing/2014/main" id="{9E843288-4E53-4803-BBF9-D23A6166279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693773" y="5781047"/>
            <a:ext cx="4164227" cy="4124953"/>
          </a:xfrm>
          <a:prstGeom prst="rect">
            <a:avLst/>
          </a:prstGeom>
          <a:effectLst>
            <a:outerShdw blurRad="50800" dist="38100" dir="8100000" sx="103000" sy="103000" algn="tr" rotWithShape="0">
              <a:prstClr val="black">
                <a:alpha val="40000"/>
              </a:prstClr>
            </a:outerShdw>
          </a:effectLst>
          <a:scene3d>
            <a:camera prst="orthographicFront">
              <a:rot lat="0" lon="0" rev="0"/>
            </a:camera>
            <a:lightRig rig="threePt" dir="t"/>
          </a:scene3d>
        </p:spPr>
      </p:pic>
      <p:pic>
        <p:nvPicPr>
          <p:cNvPr id="1027" name="Picture 3" descr="ਐਨਐਚਐਸ 10 ਮਿਲੀਮੀਟਰ - ਆਰਜੀਬੀ ਨੀਲਾ">
            <a:extLst>
              <a:ext uri="{FF2B5EF4-FFF2-40B4-BE49-F238E27FC236}">
                <a16:creationId xmlns:a16="http://schemas.microsoft.com/office/drawing/2014/main" id="{665DA038-DDB9-405A-B675-DEE85F436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477" y="286515"/>
            <a:ext cx="123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
            <a:extLst>
              <a:ext uri="{FF2B5EF4-FFF2-40B4-BE49-F238E27FC236}">
                <a16:creationId xmlns:a16="http://schemas.microsoft.com/office/drawing/2014/main" id="{6BBC8F2D-8B1E-4627-9FCE-ED1F74AB4AD4}"/>
              </a:ext>
            </a:extLst>
          </p:cNvPr>
          <p:cNvSpPr txBox="1"/>
          <p:nvPr/>
        </p:nvSpPr>
        <p:spPr>
          <a:xfrm>
            <a:off x="146070" y="7326132"/>
            <a:ext cx="3177898" cy="2487546"/>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rtl="0">
              <a:spcAft>
                <a:spcPts val="0"/>
              </a:spcAft>
            </a:pP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ਜੇਕਰ ਤੁਸੀਂ ਹਿੱਸਾ </a:t>
            </a:r>
            <a:r>
              <a:rPr lang="pa-IN" sz="1400" b="1"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ਨਹੀਂ</a:t>
            </a: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 ਲੈਣਾ ਚਾਹੁੰਦੇ, ਜਾਂ ਸਰਵੇਖਣ ਬਾਰੇ ਤੁਹਾਡੇ ਕੋਲ ਕੋਈ ਸਵਾਲ ਹਨ, ਤਾਂ ਕਿਰਪਾ ਕਰਕੇ ਸੰਪਰਕ ਕਰੋ:</a:t>
            </a:r>
          </a:p>
          <a:p>
            <a:pPr>
              <a:spcAft>
                <a:spcPts val="0"/>
              </a:spcAft>
            </a:pPr>
            <a:endParaRPr lang="en-US"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endParaRPr>
          </a:p>
          <a:p>
            <a:pPr marL="285750" indent="-285750" rtl="0">
              <a:spcAft>
                <a:spcPts val="0"/>
              </a:spcAft>
              <a:buFont typeface="Arial" panose="020B0604020202020204" pitchFamily="34" charset="0"/>
              <a:buChar char="•"/>
            </a:pP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ਟਰੱਸਟ ਦਾ ਫ਼ੋਨ ਨੰਬਰ </a:t>
            </a:r>
            <a:r>
              <a:rPr lang="pa-IN" sz="1400" dirty="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ਲੋੜੀਂਦਾ)</a:t>
            </a:r>
          </a:p>
          <a:p>
            <a:pPr marL="285750" indent="-285750" rtl="0">
              <a:spcAft>
                <a:spcPts val="0"/>
              </a:spcAft>
              <a:buFont typeface="Arial" panose="020B0604020202020204" pitchFamily="34" charset="0"/>
              <a:buChar char="•"/>
            </a:pP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ਟਰੱਸਟ ਈਮੇਲ ਪਤਾ (ਜੇ ਉਪਲਬਧ ਹੈ)</a:t>
            </a:r>
          </a:p>
          <a:p>
            <a:pPr marL="285750" indent="-285750" rtl="0">
              <a:spcAft>
                <a:spcPts val="0"/>
              </a:spcAft>
              <a:buFont typeface="Arial" panose="020B0604020202020204" pitchFamily="34" charset="0"/>
              <a:buChar char="•"/>
            </a:pP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ਟਰੱਸਟ ਦਾ ਪਤਾ</a:t>
            </a:r>
            <a:r>
              <a:rPr lang="pa-IN" sz="1400" dirty="0">
                <a:solidFill>
                  <a:schemeClr val="bg1"/>
                </a:solidFill>
                <a:latin typeface="Helvetica" panose="020B0604020202020204" pitchFamily="34" charset="0"/>
                <a:ea typeface="Arial" panose="020B0604020202020204" pitchFamily="34" charset="0"/>
                <a:cs typeface="Helvetica" panose="020B0604020202020204" pitchFamily="34" charset="0"/>
              </a:rPr>
              <a:t> (</a:t>
            </a:r>
            <a:r>
              <a:rPr lang="pa-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ਜੇ ਉਪਲਬਧ ਹੈ)</a:t>
            </a:r>
          </a:p>
          <a:p>
            <a:pPr rtl="0">
              <a:lnSpc>
                <a:spcPts val="1600"/>
              </a:lnSpc>
              <a:spcAft>
                <a:spcPts val="0"/>
              </a:spcAft>
            </a:pPr>
            <a:r>
              <a:rPr lang="pa-IN" sz="12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pa-IN" sz="12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pa-IN" sz="1200" dirty="0">
                <a:solidFill>
                  <a:schemeClr val="bg1"/>
                </a:solidFill>
                <a:effectLst/>
                <a:ea typeface="Arial" panose="020B0604020202020204" pitchFamily="34" charset="0"/>
                <a:cs typeface="Times New Roman" panose="02020603050405020304" pitchFamily="18" charset="0"/>
              </a:rPr>
              <a:t> </a:t>
            </a:r>
          </a:p>
        </p:txBody>
      </p:sp>
      <p:sp>
        <p:nvSpPr>
          <p:cNvPr id="21" name="Text Box 10">
            <a:extLst>
              <a:ext uri="{FF2B5EF4-FFF2-40B4-BE49-F238E27FC236}">
                <a16:creationId xmlns:a16="http://schemas.microsoft.com/office/drawing/2014/main" id="{24AC7AE2-6411-4BA5-86F0-3603FFC7A110}"/>
              </a:ext>
            </a:extLst>
          </p:cNvPr>
          <p:cNvSpPr txBox="1"/>
          <p:nvPr/>
        </p:nvSpPr>
        <p:spPr>
          <a:xfrm>
            <a:off x="183870" y="5628520"/>
            <a:ext cx="5814594" cy="76343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R="144145" rtl="0">
              <a:defRPr/>
            </a:pPr>
            <a:r>
              <a:rPr lang="pa-IN" sz="1600" dirty="0">
                <a:solidFill>
                  <a:prstClr val="black">
                    <a:lumMod val="85000"/>
                    <a:lumOff val="15000"/>
                  </a:prstClr>
                </a:solidFill>
                <a:latin typeface="Helvetica" panose="020B0604020202020204" pitchFamily="34" charset="0"/>
                <a:cs typeface="Helvetica" panose="020B0604020202020204" pitchFamily="34" charset="0"/>
              </a:rPr>
              <a:t>ਜੇਕਰ ਤੁਹਾਨੂੰ ਹਿੱਸਾ ਲੈਣ ਲਈ ਸੱਦਾ ਦਿੱਤਾ ਜਾਂਦਾ ਹੈ, ਤਾਂ ਤੁਹਾਡਾ ਨਾਮ, ਫ਼ੋਨ ਨੰਬਰ ਅਤੇ ਡਾਕ ਪਤਾ ਖੋਜਕਰਤਾਵਾਂ ਨਾਲ ਸਾਂਝਾ ਕੀਤਾ ਜਾਵੇਗਾ, ਜੋ ਤੁਹਾਨੂੰ ਇੱਕ ਪੱਤਰ ਅਤੇ ਟੈਕਸਟ ਸੁਨੇਹਾ ਰੀਮਾਈਂਡਰ ਭੇਜਣਗੇ। ਤੁਸੀਂ ਇਸ ਸਰਵੇਖਣ ਨੂੰ ਔਨਲਾਈਨ ਜਾਂ ਕਾਗਜ਼ 'ਤੇ ਪੂਰਾ ਕਰ ਸਕਦੇ ਹੋ।</a:t>
            </a:r>
          </a:p>
          <a:p>
            <a:pPr marL="0" marR="144145" lvl="0" indent="0" defTabSz="457200" rtl="0" eaLnBrk="1" fontAlgn="auto" latinLnBrk="0" hangingPunct="1">
              <a:spcAft>
                <a:spcPts val="1200"/>
              </a:spcAft>
              <a:buClrTx/>
              <a:buSzTx/>
              <a:buFontTx/>
              <a:buNone/>
              <a:tabLst/>
              <a:defRPr/>
            </a:pPr>
            <a:endParaRPr lang="en-GB" sz="1400" dirty="0">
              <a:solidFill>
                <a:schemeClr val="accent1"/>
              </a:solidFill>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pa-IN"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pic>
        <p:nvPicPr>
          <p:cNvPr id="22" name="Picture 21">
            <a:extLst>
              <a:ext uri="{FF2B5EF4-FFF2-40B4-BE49-F238E27FC236}">
                <a16:creationId xmlns:a16="http://schemas.microsoft.com/office/drawing/2014/main" id="{2CEFF49F-0122-4EB4-915F-7B99EE9BC76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90127" y="234865"/>
            <a:ext cx="2182495" cy="692150"/>
          </a:xfrm>
          <a:prstGeom prst="rect">
            <a:avLst/>
          </a:prstGeom>
        </p:spPr>
      </p:pic>
      <p:sp>
        <p:nvSpPr>
          <p:cNvPr id="2" name="TextBox 1">
            <a:extLst>
              <a:ext uri="{FF2B5EF4-FFF2-40B4-BE49-F238E27FC236}">
                <a16:creationId xmlns:a16="http://schemas.microsoft.com/office/drawing/2014/main" id="{063CFCBE-29D0-25C3-DC67-C7D0FB848759}"/>
              </a:ext>
            </a:extLst>
          </p:cNvPr>
          <p:cNvSpPr txBox="1"/>
          <p:nvPr/>
        </p:nvSpPr>
        <p:spPr>
          <a:xfrm>
            <a:off x="146070" y="9167342"/>
            <a:ext cx="3387964" cy="461665"/>
          </a:xfrm>
          <a:prstGeom prst="rect">
            <a:avLst/>
          </a:prstGeom>
          <a:noFill/>
        </p:spPr>
        <p:txBody>
          <a:bodyPr wrap="square" rtlCol="0">
            <a:spAutoFit/>
          </a:bodyPr>
          <a:lstStyle/>
          <a:p>
            <a:pPr rtl="0"/>
            <a:r>
              <a:rPr lang="pa-IN" sz="1200" b="1" dirty="0">
                <a:solidFill>
                  <a:schemeClr val="bg1"/>
                </a:solidFill>
              </a:rPr>
              <a:t>ਐਨਐਚਐਸ ਬਾਲਗ ਦਾਖ਼ਲ ਮਰੀਜ਼ ਸਰਵੇਖਣ ਨੂੰ ਸੰਪਰਕ ਵੇਰਵਿਆਂ 'ਤੇ ਪ੍ਰਕਿਰਿਆ ਕਰਨ ਲਈ ਸੈਕਸ਼ਨ 251 (ਐਨਐਚਐਸ ਐਕਟ 2006) ਦੀ ਪ੍ਰਵਾਨਗੀ ਹੈ</a:t>
            </a:r>
          </a:p>
        </p:txBody>
      </p:sp>
    </p:spTree>
    <p:extLst>
      <p:ext uri="{BB962C8B-B14F-4D97-AF65-F5344CB8AC3E}">
        <p14:creationId xmlns:p14="http://schemas.microsoft.com/office/powerpoint/2010/main" val="1616917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20" ma:contentTypeDescription="Create a new document." ma:contentTypeScope="" ma:versionID="26c935804cca8554dae2c422a939c20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86ed6c77570e97698f7fc61157777e1c"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3A00CB65-E138-4DCF-AAD5-112D3B73A379}"/>
</file>

<file path=customXml/itemProps2.xml><?xml version="1.0" encoding="utf-8"?>
<ds:datastoreItem xmlns:ds="http://schemas.openxmlformats.org/officeDocument/2006/customXml" ds:itemID="{5340D769-0E75-48B6-A938-50D7464A3680}"/>
</file>

<file path=customXml/itemProps3.xml><?xml version="1.0" encoding="utf-8"?>
<ds:datastoreItem xmlns:ds="http://schemas.openxmlformats.org/officeDocument/2006/customXml" ds:itemID="{EA09A664-7FA5-47FC-82ED-65B8705E7F99}"/>
</file>

<file path=docMetadata/LabelInfo.xml><?xml version="1.0" encoding="utf-8"?>
<clbl:labelList xmlns:clbl="http://schemas.microsoft.com/office/2020/mipLabelMetadata">
  <clbl:label id="{19f7f50a-c692-4f56-92a0-10ab17c7532a}" enabled="1" method="Privileged" siteId="{87d48f5f-7eb6-48dd-b269-dae3dea931b5}"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189</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2025-09-25T15:32:12Z</dcterms:created>
  <dcterms:modified xsi:type="dcterms:W3CDTF">2025-09-30T14:20:38Z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ies>
</file>